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custDataLst>
    <p:tags r:id="rId16"/>
  </p:custDataLst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0"/>
        <p:guide pos="2888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6" Type="http://schemas.openxmlformats.org/officeDocument/2006/relationships/tags" Target="tags/tag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1259840" y="453390"/>
            <a:ext cx="6858000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</a:rPr>
              <a:t>培养箱的操作方法及维护注意事项</a:t>
            </a:r>
            <a:endParaRPr lang="zh-CN" altLang="en-US" sz="3200">
              <a:solidFill>
                <a:schemeClr val="bg1"/>
              </a:solidFill>
            </a:endParaRP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700020" y="1918970"/>
            <a:ext cx="5551805" cy="829945"/>
          </a:xfrm>
          <a:effectLst/>
        </p:spPr>
        <p:txBody>
          <a:bodyPr>
            <a:spAutoFit/>
          </a:bodyPr>
          <a:p>
            <a:pPr algn="just"/>
            <a:r>
              <a:rPr lang="en-US" altLang="zh-CN" sz="240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1</a:t>
            </a:r>
            <a:r>
              <a:rPr lang="zh-CN" altLang="en-US" sz="240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、操作人员需仔细阅读使用说明，了解、熟悉培养箱功能后，才能接通电源。</a:t>
            </a:r>
            <a:endParaRPr lang="zh-CN" altLang="en-US" sz="240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360" y="2748915"/>
            <a:ext cx="355600" cy="2306955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操作方法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7" name="副标题 8"/>
          <p:cNvSpPr>
            <a:spLocks noGrp="1"/>
          </p:cNvSpPr>
          <p:nvPr/>
        </p:nvSpPr>
        <p:spPr>
          <a:xfrm>
            <a:off x="2700020" y="2882265"/>
            <a:ext cx="5551805" cy="1568450"/>
          </a:xfrm>
          <a:prstGeom prst="rect">
            <a:avLst/>
          </a:prstGeom>
          <a:noFill/>
          <a:ln w="9525">
            <a:noFill/>
          </a:ln>
          <a:effectLst/>
        </p:spPr>
        <p:txBody>
          <a:bodyPr>
            <a:spAutoFit/>
          </a:bodyPr>
          <a:lstStyle>
            <a:lvl1pPr marL="0" lvl="0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lvl="1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5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lvl="2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35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lvl="3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lvl="4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lvl="5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lvl="6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lvl="7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lvl="8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altLang="zh-CN"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2</a:t>
            </a:r>
            <a:r>
              <a:rPr lang="zh-CN" altLang="en-US"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、环境温度：15℃～30℃；相对湿度：不大于85%RH（25℃时）；周围无强烈光照，无腐蚀性气体，通风良好，无强烈震动源及强电磁场存在。</a:t>
            </a:r>
            <a:endParaRPr lang="zh-CN" altLang="en-US"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副标题 8"/>
          <p:cNvSpPr>
            <a:spLocks noGrp="1"/>
          </p:cNvSpPr>
          <p:nvPr/>
        </p:nvSpPr>
        <p:spPr>
          <a:xfrm>
            <a:off x="2700020" y="4584065"/>
            <a:ext cx="5551805" cy="1198880"/>
          </a:xfrm>
          <a:prstGeom prst="rect">
            <a:avLst/>
          </a:prstGeom>
          <a:noFill/>
          <a:ln w="9525">
            <a:noFill/>
          </a:ln>
          <a:effectLst/>
        </p:spPr>
        <p:txBody>
          <a:bodyPr>
            <a:spAutoFit/>
          </a:bodyPr>
          <a:lstStyle>
            <a:lvl1pPr marL="0" lvl="0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lvl="1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5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lvl="2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35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lvl="3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lvl="4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lvl="5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lvl="6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lvl="7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lvl="8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altLang="zh-CN"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3</a:t>
            </a:r>
            <a:r>
              <a:rPr lang="zh-CN" altLang="en-US"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、把需作培养实验的物品放入培养箱工作室内，上、下四周应留存一定空间保持工作室内气流畅通，关好箱门。</a:t>
            </a:r>
            <a:endParaRPr lang="zh-CN" altLang="en-US"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1259840" y="453390"/>
            <a:ext cx="6858000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</a:rPr>
              <a:t>培养箱的操作方法及维护注意事项</a:t>
            </a:r>
            <a:endParaRPr lang="zh-CN" altLang="en-US" sz="3200">
              <a:solidFill>
                <a:schemeClr val="bg1"/>
              </a:solidFill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632075" y="2421255"/>
            <a:ext cx="5551805" cy="2676525"/>
          </a:xfrm>
          <a:effectLst/>
        </p:spPr>
        <p:txBody>
          <a:bodyPr>
            <a:spAutoFit/>
          </a:bodyPr>
          <a:p>
            <a:pPr algn="just"/>
            <a:r>
              <a:rPr lang="en-US" altLang="zh-CN"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4</a:t>
            </a:r>
            <a:r>
              <a:rPr lang="zh-CN" altLang="en-US"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、打开电源开关, 按下电源开关，此时电源指示灯亮。把温度控制仪调到用户所需的设定温度值（此值需高于室温加5℃）此时循环指示灯亮，电机运转，智能型控制器PV屏应显示工作室内测量温度，SV屏应显示要使用的设定温度。此时培养箱即进入工作状态。</a:t>
            </a:r>
            <a:endParaRPr lang="zh-CN" altLang="en-US"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360" y="2748915"/>
            <a:ext cx="355600" cy="2306955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操作方法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339975" y="1628140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1259840" y="453390"/>
            <a:ext cx="6858000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</a:rPr>
              <a:t>培养箱的操作方法及维护注意事项</a:t>
            </a:r>
            <a:endParaRPr lang="zh-CN" altLang="en-US" sz="3200">
              <a:solidFill>
                <a:schemeClr val="bg1"/>
              </a:solidFill>
            </a:endParaRP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632075" y="2421255"/>
            <a:ext cx="5551805" cy="2676525"/>
          </a:xfrm>
          <a:effectLst/>
        </p:spPr>
        <p:txBody>
          <a:bodyPr>
            <a:spAutoFit/>
          </a:bodyPr>
          <a:p>
            <a:pPr algn="just"/>
            <a:r>
              <a:rPr lang="en-US" altLang="zh-CN"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5</a:t>
            </a:r>
            <a:r>
              <a:rPr lang="zh-CN" altLang="en-US"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、当培养箱显示温度达到设定温度时，加热中断、加热指示灯熄灭，在标准环境温度下通电90分钟后，温度可保持稳定，如箱内即时温度超过设定上限报警温度（出厂设置为5℃）控温仪温度跟踪报警指示灯亮，同时自动切断加热器电源。</a:t>
            </a:r>
            <a:endParaRPr lang="zh-CN" altLang="en-US"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360" y="2748915"/>
            <a:ext cx="355600" cy="2306955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操作方法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339975" y="1624330"/>
            <a:ext cx="6135370" cy="455295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1259840" y="453390"/>
            <a:ext cx="6858000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</a:rPr>
              <a:t>培养箱的操作方法及维护注意事项</a:t>
            </a:r>
            <a:endParaRPr lang="zh-CN" altLang="en-US" sz="3200">
              <a:solidFill>
                <a:schemeClr val="bg1"/>
              </a:solidFill>
            </a:endParaRP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700020" y="2348865"/>
            <a:ext cx="5551805" cy="1198880"/>
          </a:xfrm>
          <a:effectLst/>
        </p:spPr>
        <p:txBody>
          <a:bodyPr>
            <a:spAutoFit/>
          </a:bodyPr>
          <a:p>
            <a:pPr algn="just"/>
            <a:r>
              <a:rPr lang="en-US" altLang="zh-CN"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6</a:t>
            </a:r>
            <a:r>
              <a:rPr lang="zh-CN" altLang="en-US"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、使用一段时间后，或当季节（环境温度）变化时，必须复核工作室内测量温度和实际温度误差。</a:t>
            </a:r>
            <a:endParaRPr lang="zh-CN" altLang="en-US"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360" y="2748915"/>
            <a:ext cx="355600" cy="2306955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操作方法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7" name="副标题 8"/>
          <p:cNvSpPr>
            <a:spLocks noGrp="1"/>
          </p:cNvSpPr>
          <p:nvPr/>
        </p:nvSpPr>
        <p:spPr>
          <a:xfrm>
            <a:off x="2700020" y="3789045"/>
            <a:ext cx="5551805" cy="829945"/>
          </a:xfrm>
          <a:prstGeom prst="rect">
            <a:avLst/>
          </a:prstGeom>
          <a:noFill/>
          <a:ln w="9525">
            <a:noFill/>
          </a:ln>
          <a:effectLst/>
        </p:spPr>
        <p:txBody>
          <a:bodyPr wrap="square">
            <a:spAutoFit/>
          </a:bodyPr>
          <a:lstStyle>
            <a:lvl1pPr marL="0" lvl="0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lvl="1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5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lvl="2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35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lvl="3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lvl="4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lvl="5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lvl="6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lvl="7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lvl="8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altLang="zh-CN"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7</a:t>
            </a:r>
            <a:r>
              <a:rPr lang="zh-CN" altLang="en-US"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、每次使用完毕后，请务必擦干工作室内水份，并关闭总电源以确保安全。</a:t>
            </a:r>
            <a:endParaRPr lang="zh-CN" altLang="en-US"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1259840" y="453390"/>
            <a:ext cx="6858000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</a:rPr>
              <a:t>培养箱的操作方法及维护注意事项</a:t>
            </a:r>
            <a:endParaRPr lang="zh-CN" altLang="en-US" sz="3200">
              <a:solidFill>
                <a:schemeClr val="bg1"/>
              </a:solidFill>
            </a:endParaRP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700020" y="2061210"/>
            <a:ext cx="5551805" cy="829945"/>
          </a:xfrm>
          <a:effectLst/>
        </p:spPr>
        <p:txBody>
          <a:bodyPr>
            <a:spAutoFit/>
          </a:bodyPr>
          <a:p>
            <a:pPr algn="just"/>
            <a:r>
              <a:rPr lang="en-US" altLang="zh-CN"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1</a:t>
            </a:r>
            <a:r>
              <a:rPr lang="zh-CN" altLang="en-US"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、培养箱在搬运中，禁止倒置或大于45°的倾斜。</a:t>
            </a:r>
            <a:endParaRPr lang="zh-CN" altLang="en-US"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995" y="2132965"/>
            <a:ext cx="355600" cy="3415030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维护注意事项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7" name="副标题 8"/>
          <p:cNvSpPr>
            <a:spLocks noGrp="1"/>
          </p:cNvSpPr>
          <p:nvPr/>
        </p:nvSpPr>
        <p:spPr>
          <a:xfrm>
            <a:off x="2700020" y="3141345"/>
            <a:ext cx="5551805" cy="2676525"/>
          </a:xfrm>
          <a:prstGeom prst="rect">
            <a:avLst/>
          </a:prstGeom>
          <a:noFill/>
          <a:ln w="9525">
            <a:noFill/>
          </a:ln>
          <a:effectLst/>
        </p:spPr>
        <p:txBody>
          <a:bodyPr>
            <a:spAutoFit/>
          </a:bodyPr>
          <a:lstStyle>
            <a:lvl1pPr marL="0" lvl="0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lvl="1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5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lvl="2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35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lvl="3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lvl="4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lvl="5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lvl="6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lvl="7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lvl="8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altLang="zh-CN"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2</a:t>
            </a:r>
            <a:r>
              <a:rPr lang="zh-CN" altLang="en-US"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、本设备落地后，如地面不平整应予以垫平，设备的四周应留30厘米以上空间。若在30℃以上的环境温度下使用本设备，建议适当改善环境条件（例如：在设备的背后增加通风设施或者将设备转移至有空调设施的环境中），以防止因压缩机过热死机而造成的温度失控。</a:t>
            </a:r>
            <a:endParaRPr lang="zh-CN" altLang="en-US"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1259840" y="453390"/>
            <a:ext cx="6858000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</a:rPr>
              <a:t>培养箱的操作方法及维护注意事项</a:t>
            </a:r>
            <a:endParaRPr lang="zh-CN" altLang="en-US" sz="3200">
              <a:solidFill>
                <a:schemeClr val="bg1"/>
              </a:solidFill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628265" y="1845310"/>
            <a:ext cx="5551805" cy="1198880"/>
          </a:xfrm>
          <a:effectLst/>
        </p:spPr>
        <p:txBody>
          <a:bodyPr>
            <a:spAutoFit/>
          </a:bodyPr>
          <a:p>
            <a:pPr algn="just"/>
            <a:r>
              <a:rPr lang="en-US" altLang="zh-CN"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3</a:t>
            </a:r>
            <a:r>
              <a:rPr lang="zh-CN" altLang="en-US"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、本设备在正常运行时，箱内载物摆放切勿过挤，应不影响箱内空气流通以保证箱内温度均匀。</a:t>
            </a:r>
            <a:endParaRPr lang="zh-CN" altLang="en-US"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995" y="2132965"/>
            <a:ext cx="355600" cy="3415030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维护注意事项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7" name="副标题 8"/>
          <p:cNvSpPr>
            <a:spLocks noGrp="1"/>
          </p:cNvSpPr>
          <p:nvPr/>
        </p:nvSpPr>
        <p:spPr>
          <a:xfrm>
            <a:off x="2628265" y="3100070"/>
            <a:ext cx="5551805" cy="829945"/>
          </a:xfrm>
          <a:prstGeom prst="rect">
            <a:avLst/>
          </a:prstGeom>
          <a:noFill/>
          <a:ln w="9525">
            <a:noFill/>
          </a:ln>
          <a:effectLst/>
        </p:spPr>
        <p:txBody>
          <a:bodyPr wrap="square">
            <a:spAutoFit/>
          </a:bodyPr>
          <a:lstStyle>
            <a:lvl1pPr marL="0" lvl="0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lvl="1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5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lvl="2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35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lvl="3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lvl="4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lvl="5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lvl="6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lvl="7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lvl="8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4、本设备应远离电磁干扰源，并应将设备的地线有效接地。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副标题 8"/>
          <p:cNvSpPr>
            <a:spLocks noGrp="1"/>
          </p:cNvSpPr>
          <p:nvPr/>
        </p:nvSpPr>
        <p:spPr>
          <a:xfrm>
            <a:off x="2628265" y="3985895"/>
            <a:ext cx="5551805" cy="1938020"/>
          </a:xfrm>
          <a:prstGeom prst="rect">
            <a:avLst/>
          </a:prstGeom>
          <a:noFill/>
          <a:ln w="9525">
            <a:noFill/>
          </a:ln>
          <a:effectLst/>
        </p:spPr>
        <p:txBody>
          <a:bodyPr wrap="square">
            <a:spAutoFit/>
          </a:bodyPr>
          <a:lstStyle>
            <a:lvl1pPr marL="0" lvl="0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lvl="1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5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lvl="2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35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lvl="3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lvl="4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lvl="5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lvl="6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lvl="7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lvl="8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5、当培养箱工作室温度接近设定温度时，加热指示灯忽亮忽暗，反复多次，属正常现象。一般情况下，在测量温度达到控制温度后30分钟左右，工作室内温度进入恒温状态。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1259840" y="453390"/>
            <a:ext cx="6858000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</a:rPr>
              <a:t>培养箱的操作方法及维护注意事项</a:t>
            </a:r>
            <a:endParaRPr lang="zh-CN" altLang="en-US" sz="3200">
              <a:solidFill>
                <a:schemeClr val="bg1"/>
              </a:solidFill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700020" y="2491740"/>
            <a:ext cx="5551805" cy="2676525"/>
          </a:xfrm>
          <a:effectLst/>
        </p:spPr>
        <p:txBody>
          <a:bodyPr>
            <a:spAutoFit/>
          </a:bodyPr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6、设备若在制冷状态连续工作一段时间后，制冷效果不理想（制冷慢或产生静差），可能是蒸发器结霜所致。此时取出箱内物品，将设定温度设为40℃，定时运行200分钟左右，再投入正常使用（一般连续运行10-15天，必须作一次上述操作）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995" y="2132965"/>
            <a:ext cx="355600" cy="3415030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维护注意事项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1259840" y="453390"/>
            <a:ext cx="6858000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</a:rPr>
              <a:t>培养箱的操作方法及维护注意事项</a:t>
            </a:r>
            <a:endParaRPr lang="zh-CN" altLang="en-US" sz="3200">
              <a:solidFill>
                <a:schemeClr val="bg1"/>
              </a:solidFill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683510" y="2419985"/>
            <a:ext cx="5551805" cy="1198880"/>
          </a:xfrm>
          <a:effectLst/>
        </p:spPr>
        <p:txBody>
          <a:bodyPr>
            <a:spAutoFit/>
          </a:bodyPr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7、箱内不需照明时，应将关闭照明，以免影响上层温度，同时延长灯管使用寿命。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995" y="2132965"/>
            <a:ext cx="355600" cy="3415030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维护注意事项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7" name="副标题 8"/>
          <p:cNvSpPr>
            <a:spLocks noGrp="1"/>
          </p:cNvSpPr>
          <p:nvPr/>
        </p:nvSpPr>
        <p:spPr>
          <a:xfrm>
            <a:off x="2683510" y="3982085"/>
            <a:ext cx="5551805" cy="1198880"/>
          </a:xfrm>
          <a:prstGeom prst="rect">
            <a:avLst/>
          </a:prstGeom>
          <a:noFill/>
          <a:ln w="9525">
            <a:noFill/>
          </a:ln>
          <a:effectLst/>
        </p:spPr>
        <p:txBody>
          <a:bodyPr>
            <a:spAutoFit/>
          </a:bodyPr>
          <a:lstStyle>
            <a:lvl1pPr marL="0" lvl="0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lvl="1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5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lvl="2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35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lvl="3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lvl="4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lvl="5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lvl="6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lvl="7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lvl="8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8、箱壁内胆和设备表面要经常擦拭，以保持清洁，增加玻璃的透明度。请勿用酸、碱或其它腐蚀性溶液来擦拭外表面。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1259840" y="453390"/>
            <a:ext cx="6858000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</a:rPr>
              <a:t>培养箱的操作方法及维护注意事项</a:t>
            </a:r>
            <a:endParaRPr lang="zh-CN" altLang="en-US" sz="3200">
              <a:solidFill>
                <a:schemeClr val="bg1"/>
              </a:solidFill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995" y="2132965"/>
            <a:ext cx="355600" cy="3415030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维护注意事项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7" name="副标题 8"/>
          <p:cNvSpPr>
            <a:spLocks noGrp="1"/>
          </p:cNvSpPr>
          <p:nvPr/>
        </p:nvSpPr>
        <p:spPr>
          <a:xfrm>
            <a:off x="2700020" y="2082800"/>
            <a:ext cx="5551805" cy="2306955"/>
          </a:xfrm>
          <a:prstGeom prst="rect">
            <a:avLst/>
          </a:prstGeom>
          <a:noFill/>
          <a:ln w="9525">
            <a:noFill/>
          </a:ln>
          <a:effectLst/>
        </p:spPr>
        <p:txBody>
          <a:bodyPr wrap="square">
            <a:spAutoFit/>
          </a:bodyPr>
          <a:lstStyle>
            <a:lvl1pPr marL="0" lvl="0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lvl="1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5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lvl="2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35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lvl="3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lvl="4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lvl="5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lvl="6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lvl="7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lvl="8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9、设备长期不用，应拨掉电源线，擦净箱内积水。并定期（三个月一次）运行5小时，将温度设定在40℃，并每隔二小时开一次门放掉潮气，处理完毕后拨掉电源插头存放。以驱除电气部件的潮气，避免损坏有关器件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副标题 8"/>
          <p:cNvSpPr>
            <a:spLocks noGrp="1"/>
          </p:cNvSpPr>
          <p:nvPr/>
        </p:nvSpPr>
        <p:spPr>
          <a:xfrm>
            <a:off x="2700020" y="4556125"/>
            <a:ext cx="5551805" cy="829945"/>
          </a:xfrm>
          <a:prstGeom prst="rect">
            <a:avLst/>
          </a:prstGeom>
          <a:noFill/>
          <a:ln w="9525">
            <a:noFill/>
          </a:ln>
          <a:effectLst/>
        </p:spPr>
        <p:txBody>
          <a:bodyPr>
            <a:spAutoFit/>
          </a:bodyPr>
          <a:lstStyle>
            <a:lvl1pPr marL="0" lvl="0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lvl="1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5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lvl="2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35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lvl="3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lvl="4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lvl="5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lvl="6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lvl="7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lvl="8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10、对设备的维护修理应由专业人员进行，以免发生意外。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NTQwYzY2YWM1NmI2NjQ0NWQzNWI2N2I2MTQyNjZlZGIifQ==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1260</Words>
  <Application>WPS 演示</Application>
  <PresentationFormat/>
  <Paragraphs>70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9</vt:i4>
      </vt:variant>
    </vt:vector>
  </HeadingPairs>
  <TitlesOfParts>
    <vt:vector size="17" baseType="lpstr">
      <vt:lpstr>Arial</vt:lpstr>
      <vt:lpstr>宋体</vt:lpstr>
      <vt:lpstr>Wingdings</vt:lpstr>
      <vt:lpstr>微软雅黑</vt:lpstr>
      <vt:lpstr>Arial Unicode MS</vt:lpstr>
      <vt:lpstr>Calibri</vt:lpstr>
      <vt:lpstr>默认设计模板</vt:lpstr>
      <vt:lpstr>1_默认设计模板</vt:lpstr>
      <vt:lpstr>PowerPoint 演示文稿</vt:lpstr>
      <vt:lpstr>培养箱的操作方法及维护注意事项</vt:lpstr>
      <vt:lpstr>培养箱的操作方法及维护注意事项</vt:lpstr>
      <vt:lpstr>培养箱的操作方法及维护注意事项</vt:lpstr>
      <vt:lpstr>培养箱的操作方法及维护注意事项</vt:lpstr>
      <vt:lpstr>培养箱的操作方法及维护注意事项</vt:lpstr>
      <vt:lpstr>培养箱的操作方法及维护注意事项</vt:lpstr>
      <vt:lpstr>培养箱的操作方法及维护注意事项</vt:lpstr>
      <vt:lpstr>培养箱的操作方法及维护注意事项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欧秦彰</cp:lastModifiedBy>
  <cp:revision>13</cp:revision>
  <dcterms:created xsi:type="dcterms:W3CDTF">2022-05-12T02:02:33Z</dcterms:created>
  <dcterms:modified xsi:type="dcterms:W3CDTF">2022-05-12T02:53:35Z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2052-11.1.0.11691</vt:lpwstr>
  </property>
  <property fmtid="{D5CDD505-2E9C-101B-9397-08002B2CF9AE}" pid="3" name="ICV">
    <vt:lpwstr>3B0E2E84D01547DFAC16AEA23353E69F</vt:lpwstr>
  </property>
</Properties>
</file>