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65" r:id="rId5"/>
    <p:sldId id="266" r:id="rId6"/>
    <p:sldId id="267" r:id="rId7"/>
    <p:sldId id="260" r:id="rId8"/>
    <p:sldId id="268" r:id="rId9"/>
  </p:sldIdLst>
  <p:sldSz cx="9144000" cy="6858000" type="screen4x3"/>
  <p:notesSz cx="6858000" cy="9144000"/>
  <p:custDataLst>
    <p:tags r:id="rId13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44"/>
        <p:guide pos="288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电热鼓风干燥箱操作方法及维护注意事项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708275"/>
            <a:ext cx="5551805" cy="230695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1、通电前先检查干燥箱的电气性能，并应注意是否有短路或漏电现象，必须仔细检查实际电源参数是否与本产品指定的电源参数相符，所供电源装置应具有漏电保护、过载保护功能，并注意接地要可靠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电热鼓风干燥箱操作方法及维护注意事项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55265" y="2133600"/>
            <a:ext cx="5551805" cy="119888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2、待一切准备就绪，可放入试品，关上箱门，旋开箱顶排气阀。通过温控仪设定所需温度；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" name="副标题 8"/>
          <p:cNvSpPr>
            <a:spLocks noGrp="1"/>
          </p:cNvSpPr>
          <p:nvPr/>
        </p:nvSpPr>
        <p:spPr>
          <a:xfrm>
            <a:off x="2755265" y="3578225"/>
            <a:ext cx="5551805" cy="829945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3、接上电源后，开启电源加热开关，启动升温按钮；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副标题 8"/>
          <p:cNvSpPr>
            <a:spLocks noGrp="1"/>
          </p:cNvSpPr>
          <p:nvPr/>
        </p:nvSpPr>
        <p:spPr>
          <a:xfrm>
            <a:off x="2771775" y="4653915"/>
            <a:ext cx="5551805" cy="829945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4、接通电源后，设定好温度，同时可开启鼓风机，并注意鼓风机运转是否正常；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电热鼓风干燥箱操作方法及维护注意事项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061845"/>
            <a:ext cx="5551805" cy="119888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5、温度上升到预定温度，恒温指示灯亮，控温仪自动控温，放入试品关箱门，开始烘样</a:t>
            </a:r>
            <a:r>
              <a:rPr 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。</a:t>
            </a:r>
            <a:endParaRPr lang="zh-CN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" name="副标题 8"/>
          <p:cNvSpPr>
            <a:spLocks noGrp="1"/>
          </p:cNvSpPr>
          <p:nvPr/>
        </p:nvSpPr>
        <p:spPr>
          <a:xfrm>
            <a:off x="2700020" y="3322320"/>
            <a:ext cx="5551805" cy="1198880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6、在次恒温状态时，显示温度会继续上升，这是余热影响，此现象会逐渐转为稳定</a:t>
            </a:r>
            <a:r>
              <a:rPr 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。</a:t>
            </a:r>
            <a:endParaRPr lang="zh-CN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副标题 8"/>
          <p:cNvSpPr>
            <a:spLocks noGrp="1"/>
          </p:cNvSpPr>
          <p:nvPr/>
        </p:nvSpPr>
        <p:spPr>
          <a:xfrm>
            <a:off x="2700020" y="4582795"/>
            <a:ext cx="5551805" cy="1198880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7、物品放在箱内干燥时不宜过挤，物品之间应有空隙，并保证冷空气垂直对流不受阻塞，保持箱内温度均匀</a:t>
            </a:r>
            <a:r>
              <a:rPr 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。</a:t>
            </a:r>
            <a:endParaRPr lang="zh-CN"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电热鼓风干燥箱操作方法及维护注意事项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844165" y="2492375"/>
            <a:ext cx="5551805" cy="82994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8、注意箱内网板的最大负荷，放置物品时应均匀分开，切勿集中或超载。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副标题 8"/>
          <p:cNvSpPr>
            <a:spLocks noGrp="1"/>
          </p:cNvSpPr>
          <p:nvPr/>
        </p:nvSpPr>
        <p:spPr>
          <a:xfrm>
            <a:off x="2844165" y="3787775"/>
            <a:ext cx="5551805" cy="829945"/>
          </a:xfrm>
          <a:prstGeom prst="rect">
            <a:avLst/>
          </a:prstGeom>
          <a:noFill/>
          <a:ln w="9525">
            <a:noFill/>
          </a:ln>
          <a:effectLst/>
        </p:spPr>
        <p:txBody>
          <a:bodyPr>
            <a:spAutoFit/>
          </a:bodyPr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lvl="1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5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lvl="2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35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lvl="3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lvl="4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lvl="5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lvl="6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lvl="7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lvl="8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9、工作完毕后，将加热开关及电源总开关关闭即可。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电热鼓风干燥箱操作方法及维护注意事项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061210"/>
            <a:ext cx="5551805" cy="356298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1、箱体内必须有接地，通电切忌用手触及电器线路，勿用潮湿物品清洗及用水洗仪器。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2、仪器在工作状态时，切勿将水溅在玻璃观察窗上，以防爆裂。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3、易燃物品不易放入箱内，做高温烘焙时，事先测得各物品的燃烧温度值，特别是气体物品，应防止因超温而引起爆炸。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电热鼓风干燥箱操作方法及维护注意事项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563495"/>
            <a:ext cx="5551805" cy="208534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4、应保持线路干燥清洁，如发生故障，应及时切断电源，进行维修。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5、鼓风电机不能连续工作，时长不超过4小时。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TQwYzY2YWM1NmI2NjQ0NWQzNWI2N2I2MTQyNjZlZGI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685</Words>
  <Application>WPS 演示</Application>
  <PresentationFormat/>
  <Paragraphs>50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1_默认设计模板</vt:lpstr>
      <vt:lpstr>培养箱的操作方法及维护注意事项</vt:lpstr>
      <vt:lpstr>电热鼓风干燥箱操作方法及维护注意事项</vt:lpstr>
      <vt:lpstr>电热鼓风干燥箱操作方法及维护注意事项</vt:lpstr>
      <vt:lpstr>电热鼓风干燥箱操作方法及维护注意事项</vt:lpstr>
      <vt:lpstr>培养箱的操作方法及维护注意事项</vt:lpstr>
      <vt:lpstr>电热鼓风干燥箱操作方法及维护注意事项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欧秦彰</cp:lastModifiedBy>
  <cp:revision>15</cp:revision>
  <dcterms:created xsi:type="dcterms:W3CDTF">2022-05-12T02:02:00Z</dcterms:created>
  <dcterms:modified xsi:type="dcterms:W3CDTF">2022-05-12T03:32:47Z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2052-11.1.0.11691</vt:lpwstr>
  </property>
  <property fmtid="{D5CDD505-2E9C-101B-9397-08002B2CF9AE}" pid="3" name="ICV">
    <vt:lpwstr>3B0E2E84D01547DFAC16AEA23353E69F</vt:lpwstr>
  </property>
</Properties>
</file>