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71" r:id="rId5"/>
    <p:sldId id="272" r:id="rId6"/>
    <p:sldId id="268" r:id="rId7"/>
    <p:sldId id="273" r:id="rId8"/>
  </p:sldIdLst>
  <p:sldSz cx="9144000" cy="6858000" type="screen4x3"/>
  <p:notesSz cx="6858000" cy="9144000"/>
  <p:custDataLst>
    <p:tags r:id="rId12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4235"/>
            <a:ext cx="5551805" cy="348869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1.天平的安放：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  天平要正确安放置在安全称重室或稳固的工作台上，避免置放于温度变化过大或空气流动剧烈的场所，如日光直射或冷气出风口处。规避环境因素带来的气流波动，温度变化大，振动和静电等。这是天平安置条件最基本的要求。否则都会造成电子天平在使用中出现不稳定或无法称重的现象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636520"/>
            <a:ext cx="5551805" cy="238061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 2.天平水平调整：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  就是天平放置平台后必须将水平泡调置水平仪中心位置。水平面偏差，表示天平放置得不平衡，这些因素引起天平在使用中检测、控制出现偏差而影响天平称重精确。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18970"/>
            <a:ext cx="5551805" cy="385826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3.天平预热：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  天平在使用前都必须通电预热后才能使用，而且预热时间有明确的要求和限制，凡精度越高的天平预热时间要求越严格。天平预热是为了保证天平在预热时间内，进行机械性自检和环境温度监测存储自检功能，从而达到和获取天平系统正常稳定，所以天平在预热状态内最好不要使用和操作。预热的方法是插电开机后，无操作放置十分钟以上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282315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4.称量时应从侧门取放物质，读数时应关闭箱门以免空气流动引起天平摆动。前门仅在检修或清除残留物质时使用。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sym typeface="+mn-ea"/>
              </a:rPr>
              <a:t>．</a:t>
            </a:r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电子天平若长时间不使用，则应定时通电预热，每周一次，每次预热2h，以确保仪器始终处于良好使用状态；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2．天平箱内应放置吸潮剂（如硅胶），当吸潮剂吸水变色，应立即高温烘烤更换，以确保吸湿性能；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3．挥发性、腐蚀性、强酸强碱类物质应盛放于带盖称量瓶内称量，防止腐蚀天平。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电子天平操作方法及维护注意事项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556510" y="1774190"/>
            <a:ext cx="5551805" cy="4301490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4．严禁雨淋或用水冲洗，若不慎沾水则用干布擦拭干净，当机器功能不正常时要尽速送修。严禁敲打撞击及重压。 勿置放在高温及潮湿环境场所。勿让蟑螂或小生物侵入机内，以免造成损坏。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5．定期对电子天平进行除尘清洁，建议使用无水乙醇清洁。（除尘清洁周期视实验室卫生情况而定，无尘实验室一般半个月一次。）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6．为保持电子天平的准确性，应至少一年检定一次。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WPS 演示</Application>
  <PresentationFormat/>
  <Paragraphs>43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电热鼓风干燥箱操作方法及维护注意事项</vt:lpstr>
      <vt:lpstr>电子天平操作方法及维护注意事项</vt:lpstr>
      <vt:lpstr>电子天平操作方法及维护注意事项</vt:lpstr>
      <vt:lpstr>电子天平操作方法及维护注意事项</vt:lpstr>
      <vt:lpstr>电热鼓风干燥箱操作方法及维护注意事项</vt:lpstr>
      <vt:lpstr>电子天平操作方法及维护注意事项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17</cp:revision>
  <dcterms:created xsi:type="dcterms:W3CDTF">2022-05-12T02:02:00Z</dcterms:created>
  <dcterms:modified xsi:type="dcterms:W3CDTF">2022-05-16T03:45:08Z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