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8" r:id="rId4"/>
    <p:sldId id="283" r:id="rId5"/>
    <p:sldId id="284" r:id="rId6"/>
    <p:sldId id="268" r:id="rId7"/>
    <p:sldId id="285" r:id="rId8"/>
    <p:sldId id="286" r:id="rId9"/>
  </p:sldIdLst>
  <p:sldSz cx="9144000" cy="6858000" type="screen4x3"/>
  <p:notesSz cx="6858000" cy="9144000"/>
  <p:custDataLst>
    <p:tags r:id="rId13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326707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酸度计正常情况下应每天校准一次，来保证测量精度：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①用蒸馏水冲洗电极，并用滤纸吸干水；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②用温度计测量标准液的温度，并将酸度计温度刻度调至所测温度；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③测量时，要拉下电极上端的小橡皮套使之露出上端小孔。按下PH按键，进入PH测量状态。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068955"/>
            <a:ext cx="5551805" cy="156845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④先定位，把电极放入PH=6.86的标准液中。保持电极线不动，晃动标液瓶使标液均匀，调节定位键至6.86后按确认键确定；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351405"/>
            <a:ext cx="5551805" cy="311975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⑤用蒸馏水冲洗电极，用滤纸吸干水，把电极放入PH=4.0的标准液中，晃动标液瓶使标液均匀，调节斜率键至4.0后按确认键确定。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定位斜率调整后，将电极洗净并用滤纸吸干水后，再先后放入6.86和4.0的标液中测量看是否与标液数值一致，如不准有误差，可进行多次标定。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068955"/>
            <a:ext cx="5551805" cy="156845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当标定准确后用蒸馏水清洗电极后即可对被测溶液进行测量。经校正的酸度计，其定位和斜率键不能再有变动，如有变动则要重新标定。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①测量时，电极的引入线须保持静止。否则将会引起测量不稳定。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②测量时，要拉下电极上端的小橡皮套使之露出上端小孔；测量必须进入PH测量状态方可。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③在塑料保护栏内的敏感玻璃泡不能与硬物接触，测试结束后用试纸擦拭时动作要轻，任何破损和擦毛都会使电极失效。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707005"/>
            <a:ext cx="5551805" cy="230695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④测量完毕，不用时应将电极放在补充液为3M氯化钾溶液中，以保持电极球泡的湿润。当复合电极内的液位降低时，将3M氯化钾溶液补充液从电极上端小孔加入。（电极不使用时，可以塞上橡皮套，防止补充液挥发干涸）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酸度计操作方法及维护注意事项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707005"/>
            <a:ext cx="5551805" cy="238061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⑤电极避免长期浸在蒸馏水或蛋白质溶液和酸性氟化物溶液中。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⑥电极长期使用后，如发现斜率略有降低，则可把电极下端浸泡在4%HF（氢氟酸）中3～5秒钟，用蒸馏水洗净。然后在0.1M盐酸溶液中浸泡使之复新。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816</Words>
  <Application>WPS 演示</Application>
  <PresentationFormat/>
  <Paragraphs>49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分光光度计操作方法及维护注意事项</vt:lpstr>
      <vt:lpstr>分光光度计操作方法及维护注意事项</vt:lpstr>
      <vt:lpstr>分光光度计操作方法及维护注意事项</vt:lpstr>
      <vt:lpstr>酸度计操作方法及维护注意事项</vt:lpstr>
      <vt:lpstr>分光光度计操作方法及维护注意事项</vt:lpstr>
      <vt:lpstr>酸度计操作方法及维护注意事项</vt:lpstr>
      <vt:lpstr>酸度计操作方法及维护注意事项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22</cp:revision>
  <dcterms:created xsi:type="dcterms:W3CDTF">2022-05-12T02:02:00Z</dcterms:created>
  <dcterms:modified xsi:type="dcterms:W3CDTF">2022-05-16T04:02:14Z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