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78" r:id="rId4"/>
    <p:sldId id="294" r:id="rId5"/>
    <p:sldId id="295" r:id="rId6"/>
    <p:sldId id="292" r:id="rId7"/>
    <p:sldId id="296" r:id="rId8"/>
  </p:sldIdLst>
  <p:sldSz cx="9144000" cy="6858000" type="screen4x3"/>
  <p:notesSz cx="6858000" cy="9144000"/>
  <p:custDataLst>
    <p:tags r:id="rId12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44"/>
        <p:guide pos="2888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</a:rPr>
              <a:t>电子秤操作方法及维护注意事项</a:t>
            </a:r>
            <a:endParaRPr lang="zh-CN" altLang="en-US" sz="3200">
              <a:solidFill>
                <a:schemeClr val="bg1"/>
              </a:solidFill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3281045"/>
            <a:ext cx="5551805" cy="119888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电子秤是由精密的感测组件和微电脑电路所组成，正确的使用及保养是维持电子秤准确的不二方法。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电子秤操作方法及维护注意事项</a:t>
            </a:r>
            <a:endParaRPr lang="zh-CN" altLang="en-US" sz="3200">
              <a:solidFill>
                <a:schemeClr val="bg1"/>
              </a:solidFill>
              <a:sym typeface="+mn-ea"/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1992630"/>
            <a:ext cx="5551805" cy="3636645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一.电子秤使用前的准备工作及使用注意事项 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1.请将电子秤置于稳固平坦的桌面或地面使用，勿置于震动不稳的桌面或台架上。 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2.避免置放于温度变化过大或空气流动剧烈的场所，如日光直射或冷气出风口处。 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使用独立电源插座以免其它电器干扰。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电子秤操作方法及维护注意事项</a:t>
            </a:r>
            <a:endParaRPr lang="zh-CN" altLang="en-US" sz="3200">
              <a:solidFill>
                <a:schemeClr val="bg1"/>
              </a:solidFill>
              <a:sym typeface="+mn-ea"/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1992630"/>
            <a:ext cx="5551805" cy="3193415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4.调整电子秤的调整脚，使秤平稳且水平仪内气泡居圆圈中央。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5.当电源开启时，请勿将物品置放在秤盘上，使用前先热机5分钟以上（高精度电子秤必须更长时间）。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6.严禁雨淋或用水冲洗，若不慎沾水则用干布擦拭干净，当机器功能不正常时要尽快送修。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59240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电子秤操作方法及维护注意事项</a:t>
            </a:r>
            <a:endParaRPr lang="zh-CN" altLang="en-US" sz="3200">
              <a:solidFill>
                <a:schemeClr val="bg1"/>
              </a:solidFill>
              <a:sym typeface="+mn-ea"/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1992630"/>
            <a:ext cx="5551805" cy="2528570"/>
          </a:xfrm>
          <a:effectLst/>
        </p:spPr>
        <p:txBody>
          <a:bodyPr>
            <a:spAutoFit/>
          </a:bodyPr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7.严禁敲打撞击及重压。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8.勿置放在高温及潮湿环境场所（专用防水防腐秤除外）。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9.勿让蟑螂或小生物侵入机内，以免造成损坏。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10.称东西不能超过他的最大称重重量。</a:t>
            </a:r>
            <a:endParaRPr sz="240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360" y="2748915"/>
            <a:ext cx="355600" cy="2306955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操作方法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48445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电子秤操作方法及维护注意事项</a:t>
            </a:r>
            <a:endParaRPr lang="zh-CN" altLang="en-US" sz="3200">
              <a:solidFill>
                <a:schemeClr val="bg1"/>
              </a:solidFill>
              <a:sym typeface="+mn-ea"/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204720"/>
            <a:ext cx="5551805" cy="2750185"/>
          </a:xfrm>
          <a:effectLst/>
        </p:spPr>
        <p:txBody>
          <a:bodyPr>
            <a:spAutoFit/>
          </a:bodyPr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1.定期对电子秤进行除尘清洁（除尘清洁周期视实验室卫生情况而定，无尘实验室一般半个月一次。）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2.电子秤若长期不用时须将机器擦拭干净，放入干燥剂用塑料袋包好，有使用干电池应取出；使用充电蓄电池时，应每隔三个月充电一次，以确保使用寿命。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>
            <a:alphaModFix amt="9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0" y="1089025"/>
            <a:ext cx="1644650" cy="5779135"/>
          </a:xfrm>
          <a:prstGeom prst="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10795" y="478790"/>
            <a:ext cx="9147810" cy="610235"/>
          </a:xfrm>
          <a:prstGeom prst="rect">
            <a:avLst/>
          </a:prstGeom>
          <a:solidFill>
            <a:schemeClr val="bg1">
              <a:alpha val="20000"/>
            </a:schemeClr>
          </a:solidFill>
          <a:ln>
            <a:noFill/>
            <a:round/>
          </a:ln>
          <a:effectLst>
            <a:glow rad="127000">
              <a:schemeClr val="accent1">
                <a:alpha val="8000"/>
              </a:schemeClr>
            </a:glow>
          </a:effectLst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solidFill>
            <a:schemeClr val="bg1"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1" name="矩形 20"/>
          <p:cNvSpPr/>
          <p:nvPr/>
        </p:nvSpPr>
        <p:spPr>
          <a:xfrm>
            <a:off x="2339975" y="1628775"/>
            <a:ext cx="6135370" cy="454787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9000">
                <a:srgbClr val="80BDE9">
                  <a:alpha val="0"/>
                </a:srgbClr>
              </a:gs>
              <a:gs pos="100000">
                <a:schemeClr val="bg1">
                  <a:alpha val="0"/>
                </a:schemeClr>
              </a:gs>
            </a:gsLst>
            <a:lin ang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0" y="453390"/>
            <a:ext cx="9148445" cy="613410"/>
          </a:xfrm>
        </p:spPr>
        <p:txBody>
          <a:bodyPr/>
          <a:p>
            <a:r>
              <a:rPr lang="zh-CN" altLang="en-US" sz="3200">
                <a:solidFill>
                  <a:schemeClr val="bg1"/>
                </a:solidFill>
                <a:sym typeface="+mn-ea"/>
              </a:rPr>
              <a:t>电子秤操作方法及维护注意事项</a:t>
            </a:r>
            <a:endParaRPr lang="zh-CN" altLang="en-US" sz="3200">
              <a:solidFill>
                <a:schemeClr val="bg1"/>
              </a:solidFill>
              <a:sym typeface="+mn-ea"/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2700020" y="2204720"/>
            <a:ext cx="5551805" cy="2897505"/>
          </a:xfrm>
          <a:effectLst/>
        </p:spPr>
        <p:txBody>
          <a:bodyPr>
            <a:spAutoFit/>
          </a:bodyPr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3.充电不能超过8-10个小时。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4.为保持电子磅秤的准确性，应至少一年检定/校准一次。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5.检定/校准方式可委托电子磅秤原供应商、实验室或政府检定单位实施。 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  <a:p>
            <a:pPr algn="just"/>
            <a:r>
              <a:rPr sz="2400"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6.若厂内使用，亦可购置一套适合本身且检验合格的标准砝码做定期检定/校准。  </a:t>
            </a:r>
            <a:endParaRPr sz="2400"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</a:endParaRPr>
          </a:p>
        </p:txBody>
      </p:sp>
      <p:cxnSp>
        <p:nvCxnSpPr>
          <p:cNvPr id="5" name="直接连接符 4"/>
          <p:cNvCxnSpPr/>
          <p:nvPr/>
        </p:nvCxnSpPr>
        <p:spPr>
          <a:xfrm>
            <a:off x="20320" y="1089025"/>
            <a:ext cx="9128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467995" y="2132965"/>
            <a:ext cx="355600" cy="3415030"/>
          </a:xfrm>
          <a:prstGeom prst="rect">
            <a:avLst/>
          </a:prstGeom>
          <a:noFill/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p>
            <a:r>
              <a:rPr lang="zh-CN" altLang="en-US" sz="360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维护注意事项</a:t>
            </a:r>
            <a:endParaRPr lang="zh-CN" altLang="en-US" sz="360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MWQ5Yjk3N2NjNTkxYTEyYTQ0ZDE4YjM5NDY4MzJkNGQ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700</Words>
  <Application>WPS 演示</Application>
  <PresentationFormat/>
  <Paragraphs>48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宋体</vt:lpstr>
      <vt:lpstr>Wingdings</vt:lpstr>
      <vt:lpstr>微软雅黑</vt:lpstr>
      <vt:lpstr>Arial Unicode MS</vt:lpstr>
      <vt:lpstr>Calibri</vt:lpstr>
      <vt:lpstr>默认设计模板</vt:lpstr>
      <vt:lpstr>压力表的操作方法及维护注意事项</vt:lpstr>
      <vt:lpstr>压力表的操作方法及维护注意事项</vt:lpstr>
      <vt:lpstr>电子秤操作方法及维护注意事项</vt:lpstr>
      <vt:lpstr>电子秤操作方法及维护注意事项</vt:lpstr>
      <vt:lpstr>压力表的操作方法及维护注意事项</vt:lpstr>
      <vt:lpstr>电子秤操作方法及维护注意事项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欧秦彰</cp:lastModifiedBy>
  <cp:revision>25</cp:revision>
  <dcterms:created xsi:type="dcterms:W3CDTF">2022-05-12T02:02:00Z</dcterms:created>
  <dcterms:modified xsi:type="dcterms:W3CDTF">2022-05-18T06:32:40Z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2052-11.1.0.11691</vt:lpwstr>
  </property>
  <property fmtid="{D5CDD505-2E9C-101B-9397-08002B2CF9AE}" pid="3" name="ICV">
    <vt:lpwstr>3B0E2E84D01547DFAC16AEA23353E69F</vt:lpwstr>
  </property>
</Properties>
</file>